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5305" autoAdjust="0"/>
  </p:normalViewPr>
  <p:slideViewPr>
    <p:cSldViewPr>
      <p:cViewPr varScale="1">
        <p:scale>
          <a:sx n="91" d="100"/>
          <a:sy n="91" d="100"/>
        </p:scale>
        <p:origin x="137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FREE MEDICAL CAMP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b="1" dirty="0" smtClean="0"/>
          </a:p>
          <a:p>
            <a:pPr algn="ctr">
              <a:buNone/>
            </a:pPr>
            <a:r>
              <a:rPr lang="en-US" b="1" dirty="0" smtClean="0"/>
              <a:t>DATE – 05.01.2025</a:t>
            </a:r>
          </a:p>
          <a:p>
            <a:pPr algn="ctr">
              <a:buNone/>
            </a:pPr>
            <a:r>
              <a:rPr lang="en-US" b="1" dirty="0" smtClean="0"/>
              <a:t>   LOCATION – AYYANA PRIMARY SCHOOL KALATHUR, KAUP</a:t>
            </a:r>
            <a:endParaRPr lang="en-IN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07022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81000"/>
            <a:ext cx="3505200" cy="2628900"/>
          </a:xfrm>
          <a:prstGeom prst="rect">
            <a:avLst/>
          </a:prstGeom>
        </p:spPr>
      </p:pic>
      <p:pic>
        <p:nvPicPr>
          <p:cNvPr id="3" name="Picture 2" descr="100070223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81000"/>
            <a:ext cx="3581400" cy="2686050"/>
          </a:xfrm>
          <a:prstGeom prst="rect">
            <a:avLst/>
          </a:prstGeom>
        </p:spPr>
      </p:pic>
      <p:pic>
        <p:nvPicPr>
          <p:cNvPr id="4" name="Picture 3" descr="100070223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429000"/>
            <a:ext cx="3683000" cy="2590800"/>
          </a:xfrm>
          <a:prstGeom prst="rect">
            <a:avLst/>
          </a:prstGeom>
        </p:spPr>
      </p:pic>
      <p:pic>
        <p:nvPicPr>
          <p:cNvPr id="5" name="Picture 4" descr="100070224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3505200"/>
            <a:ext cx="3581400" cy="2590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FREE MEDICAL CAMP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en-US" b="1" dirty="0" smtClean="0"/>
          </a:p>
          <a:p>
            <a:pPr algn="ctr">
              <a:buNone/>
            </a:pPr>
            <a:r>
              <a:rPr lang="en-US" b="1" dirty="0" smtClean="0"/>
              <a:t>DATE – 18.02.2025</a:t>
            </a:r>
          </a:p>
          <a:p>
            <a:pPr algn="ctr">
              <a:buNone/>
            </a:pPr>
            <a:r>
              <a:rPr lang="en-US" b="1" dirty="0" smtClean="0"/>
              <a:t>LOCATION – CONSOLIDATED CONSTRUCTION CONSORTIUM LTD., MUKKA</a:t>
            </a:r>
            <a:endParaRPr lang="en-IN" dirty="0" smtClean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07022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81000"/>
            <a:ext cx="3556000" cy="2667000"/>
          </a:xfrm>
          <a:prstGeom prst="rect">
            <a:avLst/>
          </a:prstGeom>
        </p:spPr>
      </p:pic>
      <p:pic>
        <p:nvPicPr>
          <p:cNvPr id="3" name="Picture 2" descr="100070224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381000"/>
            <a:ext cx="3657600" cy="2743200"/>
          </a:xfrm>
          <a:prstGeom prst="rect">
            <a:avLst/>
          </a:prstGeom>
        </p:spPr>
      </p:pic>
      <p:pic>
        <p:nvPicPr>
          <p:cNvPr id="4" name="Picture 3" descr="100070225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352800"/>
            <a:ext cx="4063999" cy="2438400"/>
          </a:xfrm>
          <a:prstGeom prst="rect">
            <a:avLst/>
          </a:prstGeom>
        </p:spPr>
      </p:pic>
      <p:pic>
        <p:nvPicPr>
          <p:cNvPr id="5" name="Picture 4" descr="100070225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3429000"/>
            <a:ext cx="3429000" cy="25717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FREE MEDICAL CAMP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b="1" dirty="0" smtClean="0"/>
          </a:p>
          <a:p>
            <a:pPr algn="ctr">
              <a:buNone/>
            </a:pPr>
            <a:r>
              <a:rPr lang="en-US" b="1" dirty="0" smtClean="0"/>
              <a:t>DATE – 22.02.2025</a:t>
            </a:r>
          </a:p>
          <a:p>
            <a:pPr algn="ctr">
              <a:buNone/>
            </a:pPr>
            <a:r>
              <a:rPr lang="en-US" b="1" dirty="0" smtClean="0"/>
              <a:t>LOCATION – MUKKA PROTIENS, MUKKA</a:t>
            </a:r>
            <a:endParaRPr lang="en-IN" dirty="0" smtClean="0"/>
          </a:p>
          <a:p>
            <a:endParaRPr lang="en-IN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07022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"/>
            <a:ext cx="4038600" cy="2778407"/>
          </a:xfrm>
          <a:prstGeom prst="rect">
            <a:avLst/>
          </a:prstGeom>
        </p:spPr>
      </p:pic>
      <p:pic>
        <p:nvPicPr>
          <p:cNvPr id="3" name="Picture 2" descr="10007022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510" y="304800"/>
            <a:ext cx="3915658" cy="2743200"/>
          </a:xfrm>
          <a:prstGeom prst="rect">
            <a:avLst/>
          </a:prstGeom>
        </p:spPr>
      </p:pic>
      <p:pic>
        <p:nvPicPr>
          <p:cNvPr id="4" name="Picture 3" descr="100070226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352800"/>
            <a:ext cx="4038600" cy="2819400"/>
          </a:xfrm>
          <a:prstGeom prst="rect">
            <a:avLst/>
          </a:prstGeom>
        </p:spPr>
      </p:pic>
      <p:pic>
        <p:nvPicPr>
          <p:cNvPr id="5" name="Picture 4" descr="100070226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3276600"/>
            <a:ext cx="3886200" cy="28194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FREE MEDICAL CAMP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b="1" dirty="0" smtClean="0"/>
          </a:p>
          <a:p>
            <a:pPr algn="ctr">
              <a:buNone/>
            </a:pPr>
            <a:r>
              <a:rPr lang="en-US" b="1" dirty="0" smtClean="0"/>
              <a:t>DATE – 22.02.2025 and 23.02.2025 </a:t>
            </a:r>
          </a:p>
          <a:p>
            <a:pPr algn="ctr">
              <a:buNone/>
            </a:pPr>
            <a:r>
              <a:rPr lang="en-US" b="1" dirty="0" smtClean="0"/>
              <a:t>LOCATION – PRIMARY SCHOOL, 6</a:t>
            </a:r>
            <a:r>
              <a:rPr lang="en-US" b="1" baseline="30000" dirty="0" smtClean="0"/>
              <a:t>TH</a:t>
            </a:r>
            <a:r>
              <a:rPr lang="en-US" b="1" dirty="0" smtClean="0"/>
              <a:t> BLOCK, KRISHNAPURA</a:t>
            </a:r>
            <a:endParaRPr lang="en-IN" dirty="0" smtClean="0"/>
          </a:p>
          <a:p>
            <a:endParaRPr lang="en-IN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07022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04800"/>
            <a:ext cx="3810000" cy="2857500"/>
          </a:xfrm>
          <a:prstGeom prst="rect">
            <a:avLst/>
          </a:prstGeom>
        </p:spPr>
      </p:pic>
      <p:pic>
        <p:nvPicPr>
          <p:cNvPr id="3" name="Picture 2" descr="100070226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04800"/>
            <a:ext cx="4114800" cy="2797342"/>
          </a:xfrm>
          <a:prstGeom prst="rect">
            <a:avLst/>
          </a:prstGeom>
        </p:spPr>
      </p:pic>
      <p:pic>
        <p:nvPicPr>
          <p:cNvPr id="4" name="Picture 3" descr="10007022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7400" y="3581400"/>
            <a:ext cx="3657600" cy="2667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FREE MEDICAL CAMP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b="1" dirty="0" smtClean="0"/>
          </a:p>
          <a:p>
            <a:pPr algn="ctr">
              <a:buNone/>
            </a:pPr>
            <a:r>
              <a:rPr lang="en-US" b="1" dirty="0" smtClean="0"/>
              <a:t>DATE – 23.02.2025</a:t>
            </a:r>
          </a:p>
          <a:p>
            <a:pPr algn="ctr">
              <a:buNone/>
            </a:pPr>
            <a:r>
              <a:rPr lang="en-US" b="1" dirty="0" smtClean="0"/>
              <a:t>LOCATION – SHIVASHAKTHI FRIENDS CLUB, KUTHLOOR, NARAVI</a:t>
            </a:r>
            <a:endParaRPr lang="en-IN" dirty="0" smtClean="0"/>
          </a:p>
          <a:p>
            <a:endParaRPr lang="en-IN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07023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3860800" cy="2895600"/>
          </a:xfrm>
          <a:prstGeom prst="rect">
            <a:avLst/>
          </a:prstGeom>
        </p:spPr>
      </p:pic>
      <p:pic>
        <p:nvPicPr>
          <p:cNvPr id="3" name="Picture 2" descr="10007023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04800"/>
            <a:ext cx="3810000" cy="2857500"/>
          </a:xfrm>
          <a:prstGeom prst="rect">
            <a:avLst/>
          </a:prstGeom>
        </p:spPr>
      </p:pic>
      <p:pic>
        <p:nvPicPr>
          <p:cNvPr id="4" name="Picture 3" descr="100070230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429000"/>
            <a:ext cx="3886200" cy="3048000"/>
          </a:xfrm>
          <a:prstGeom prst="rect">
            <a:avLst/>
          </a:prstGeom>
        </p:spPr>
      </p:pic>
      <p:pic>
        <p:nvPicPr>
          <p:cNvPr id="5" name="Picture 4" descr="100070230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3448050"/>
            <a:ext cx="4038600" cy="30289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FREE MEDICAL CAMP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b="1" dirty="0" smtClean="0"/>
              <a:t>DATE – 26.02.2025 TO 05.03.2025</a:t>
            </a:r>
          </a:p>
          <a:p>
            <a:pPr algn="ctr">
              <a:buNone/>
            </a:pPr>
            <a:r>
              <a:rPr lang="en-US" b="1" dirty="0" smtClean="0"/>
              <a:t>LOCATION – KAUP MARIGUDI TEMPLE  </a:t>
            </a:r>
            <a:endParaRPr lang="en-IN" dirty="0" smtClean="0"/>
          </a:p>
          <a:p>
            <a:endParaRPr lang="en-IN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4843ea-e879-4b02-a47a-f54c6c0b02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609600"/>
            <a:ext cx="3733800" cy="2800350"/>
          </a:xfrm>
          <a:prstGeom prst="rect">
            <a:avLst/>
          </a:prstGeom>
        </p:spPr>
      </p:pic>
      <p:pic>
        <p:nvPicPr>
          <p:cNvPr id="3" name="Picture 2" descr="IMG-20250616-WA0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603" y="609600"/>
            <a:ext cx="3862039" cy="2895600"/>
          </a:xfrm>
          <a:prstGeom prst="rect">
            <a:avLst/>
          </a:prstGeom>
        </p:spPr>
      </p:pic>
      <p:pic>
        <p:nvPicPr>
          <p:cNvPr id="4" name="Picture 3" descr="IMG-20250616-WA00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3657600"/>
            <a:ext cx="3733800" cy="2744080"/>
          </a:xfrm>
          <a:prstGeom prst="rect">
            <a:avLst/>
          </a:prstGeom>
        </p:spPr>
      </p:pic>
      <p:pic>
        <p:nvPicPr>
          <p:cNvPr id="5" name="Picture 4" descr="IMG-20250616-WA00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0600" y="3886200"/>
            <a:ext cx="3810000" cy="256556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KAUP TEMPLE FREE MEDICAL CAMP</a:t>
            </a:r>
            <a:endParaRPr lang="en-IN" dirty="0"/>
          </a:p>
        </p:txBody>
      </p:sp>
      <p:pic>
        <p:nvPicPr>
          <p:cNvPr id="1026" name="Picture 2" descr="C:\Users\CS LAB 1\Downloads\1000702341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905000"/>
            <a:ext cx="3962400" cy="2239963"/>
          </a:xfrm>
          <a:prstGeom prst="rect">
            <a:avLst/>
          </a:prstGeom>
          <a:noFill/>
        </p:spPr>
      </p:pic>
      <p:pic>
        <p:nvPicPr>
          <p:cNvPr id="1028" name="Picture 4" descr="C:\Users\CS LAB 1\Downloads\1000702335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905000"/>
            <a:ext cx="3657600" cy="2286000"/>
          </a:xfrm>
          <a:prstGeom prst="rect">
            <a:avLst/>
          </a:prstGeom>
          <a:noFill/>
        </p:spPr>
      </p:pic>
      <p:pic>
        <p:nvPicPr>
          <p:cNvPr id="1029" name="Picture 5" descr="C:\Users\CS LAB 1\Downloads\100070233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4343400"/>
            <a:ext cx="3962400" cy="2286000"/>
          </a:xfrm>
          <a:prstGeom prst="rect">
            <a:avLst/>
          </a:prstGeom>
          <a:noFill/>
        </p:spPr>
      </p:pic>
      <p:pic>
        <p:nvPicPr>
          <p:cNvPr id="1030" name="Picture 6" descr="C:\Users\CS LAB 1\Downloads\100070233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4343400"/>
            <a:ext cx="3657600" cy="2343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07024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0"/>
            <a:ext cx="2667000" cy="2000250"/>
          </a:xfrm>
          <a:prstGeom prst="rect">
            <a:avLst/>
          </a:prstGeom>
        </p:spPr>
      </p:pic>
      <p:pic>
        <p:nvPicPr>
          <p:cNvPr id="3" name="Picture 2" descr="10007024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0400" y="0"/>
            <a:ext cx="2641600" cy="1981200"/>
          </a:xfrm>
          <a:prstGeom prst="rect">
            <a:avLst/>
          </a:prstGeom>
        </p:spPr>
      </p:pic>
      <p:pic>
        <p:nvPicPr>
          <p:cNvPr id="4" name="Picture 3" descr="10007024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0" y="0"/>
            <a:ext cx="2514600" cy="1885950"/>
          </a:xfrm>
          <a:prstGeom prst="rect">
            <a:avLst/>
          </a:prstGeom>
        </p:spPr>
      </p:pic>
      <p:pic>
        <p:nvPicPr>
          <p:cNvPr id="5" name="Picture 4" descr="100070248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2286000"/>
            <a:ext cx="2438400" cy="1828800"/>
          </a:xfrm>
          <a:prstGeom prst="rect">
            <a:avLst/>
          </a:prstGeom>
        </p:spPr>
      </p:pic>
      <p:pic>
        <p:nvPicPr>
          <p:cNvPr id="6" name="Picture 5" descr="10007025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19400" y="2133600"/>
            <a:ext cx="2641600" cy="1981200"/>
          </a:xfrm>
          <a:prstGeom prst="rect">
            <a:avLst/>
          </a:prstGeom>
        </p:spPr>
      </p:pic>
      <p:pic>
        <p:nvPicPr>
          <p:cNvPr id="7" name="Picture 6" descr="100070250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38800" y="1981200"/>
            <a:ext cx="2895600" cy="2171700"/>
          </a:xfrm>
          <a:prstGeom prst="rect">
            <a:avLst/>
          </a:prstGeom>
        </p:spPr>
      </p:pic>
      <p:pic>
        <p:nvPicPr>
          <p:cNvPr id="8" name="Picture 7" descr="100070253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2400" y="4419600"/>
            <a:ext cx="2743200" cy="2057400"/>
          </a:xfrm>
          <a:prstGeom prst="rect">
            <a:avLst/>
          </a:prstGeom>
        </p:spPr>
      </p:pic>
      <p:pic>
        <p:nvPicPr>
          <p:cNvPr id="9" name="Picture 8" descr="100070253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2895600" y="4343400"/>
            <a:ext cx="2844800" cy="2133600"/>
          </a:xfrm>
          <a:prstGeom prst="rect">
            <a:avLst/>
          </a:prstGeom>
        </p:spPr>
      </p:pic>
      <p:pic>
        <p:nvPicPr>
          <p:cNvPr id="10" name="Picture 9" descr="100070253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867400" y="4343400"/>
            <a:ext cx="2819400" cy="21145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FREE MEDICAL CAMP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b="1" dirty="0" smtClean="0"/>
          </a:p>
          <a:p>
            <a:pPr algn="ctr">
              <a:buNone/>
            </a:pPr>
            <a:r>
              <a:rPr lang="en-US" b="1" dirty="0" smtClean="0"/>
              <a:t>DATE – 04.03.2025</a:t>
            </a:r>
          </a:p>
          <a:p>
            <a:pPr algn="ctr">
              <a:buNone/>
            </a:pPr>
            <a:r>
              <a:rPr lang="en-US" b="1" dirty="0" smtClean="0"/>
              <a:t>LOCATION – SUEZ HONNAKATTE AND ADYAR</a:t>
            </a:r>
            <a:endParaRPr lang="en-IN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07025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304800"/>
            <a:ext cx="4038600" cy="2457450"/>
          </a:xfrm>
          <a:prstGeom prst="rect">
            <a:avLst/>
          </a:prstGeom>
        </p:spPr>
      </p:pic>
      <p:pic>
        <p:nvPicPr>
          <p:cNvPr id="3" name="Picture 2" descr="10007025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81000"/>
            <a:ext cx="3733800" cy="2438400"/>
          </a:xfrm>
          <a:prstGeom prst="rect">
            <a:avLst/>
          </a:prstGeom>
        </p:spPr>
      </p:pic>
      <p:pic>
        <p:nvPicPr>
          <p:cNvPr id="4" name="Picture 3" descr="10007025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3276600"/>
            <a:ext cx="3962400" cy="2971800"/>
          </a:xfrm>
          <a:prstGeom prst="rect">
            <a:avLst/>
          </a:prstGeom>
        </p:spPr>
      </p:pic>
      <p:pic>
        <p:nvPicPr>
          <p:cNvPr id="5" name="Picture 4" descr="100070256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200400"/>
            <a:ext cx="4114800" cy="30861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FREE MEDICAL CAMP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b="1" dirty="0" smtClean="0"/>
          </a:p>
          <a:p>
            <a:pPr algn="ctr">
              <a:buNone/>
            </a:pPr>
            <a:r>
              <a:rPr lang="en-US" b="1" dirty="0" smtClean="0"/>
              <a:t>DATE – 10.03.2025</a:t>
            </a:r>
          </a:p>
          <a:p>
            <a:pPr algn="ctr">
              <a:buNone/>
            </a:pPr>
            <a:r>
              <a:rPr lang="en-US" b="1" dirty="0" smtClean="0"/>
              <a:t>LOCATION – SUEZ COMPANY, KOTTARA CHOWKI</a:t>
            </a:r>
            <a:endParaRPr lang="en-IN" dirty="0" smtClean="0"/>
          </a:p>
          <a:p>
            <a:endParaRPr lang="en-IN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0702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361950"/>
            <a:ext cx="3733800" cy="2686050"/>
          </a:xfrm>
          <a:prstGeom prst="rect">
            <a:avLst/>
          </a:prstGeom>
        </p:spPr>
      </p:pic>
      <p:pic>
        <p:nvPicPr>
          <p:cNvPr id="3" name="Picture 2" descr="10007026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304800"/>
            <a:ext cx="3733800" cy="2800350"/>
          </a:xfrm>
          <a:prstGeom prst="rect">
            <a:avLst/>
          </a:prstGeom>
        </p:spPr>
      </p:pic>
      <p:pic>
        <p:nvPicPr>
          <p:cNvPr id="4" name="Picture 3" descr="10007026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3352800"/>
            <a:ext cx="3810000" cy="2686050"/>
          </a:xfrm>
          <a:prstGeom prst="rect">
            <a:avLst/>
          </a:prstGeom>
        </p:spPr>
      </p:pic>
      <p:pic>
        <p:nvPicPr>
          <p:cNvPr id="5" name="Picture 4" descr="10007026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76800" y="3352800"/>
            <a:ext cx="3657600" cy="27813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FREE MEDICAL CAMP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b="1" dirty="0" smtClean="0"/>
          </a:p>
          <a:p>
            <a:pPr algn="ctr">
              <a:buNone/>
            </a:pPr>
            <a:r>
              <a:rPr lang="en-US" b="1" dirty="0" smtClean="0"/>
              <a:t>DATE – 23.03.2025</a:t>
            </a:r>
          </a:p>
          <a:p>
            <a:pPr algn="ctr">
              <a:buNone/>
            </a:pPr>
            <a:r>
              <a:rPr lang="en-US" b="1" dirty="0" smtClean="0"/>
              <a:t>LOCATION – NARAYANA GURU SABHA BHAVANA, KOLNADU</a:t>
            </a:r>
            <a:endParaRPr lang="en-IN" dirty="0" smtClean="0"/>
          </a:p>
          <a:p>
            <a:endParaRPr lang="en-IN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07026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457200"/>
            <a:ext cx="3733800" cy="2667000"/>
          </a:xfrm>
          <a:prstGeom prst="rect">
            <a:avLst/>
          </a:prstGeom>
        </p:spPr>
      </p:pic>
      <p:pic>
        <p:nvPicPr>
          <p:cNvPr id="3" name="Picture 2" descr="100070264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81000"/>
            <a:ext cx="3886200" cy="2686050"/>
          </a:xfrm>
          <a:prstGeom prst="rect">
            <a:avLst/>
          </a:prstGeom>
        </p:spPr>
      </p:pic>
      <p:pic>
        <p:nvPicPr>
          <p:cNvPr id="4" name="Picture 3" descr="100070264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505200"/>
            <a:ext cx="3733800" cy="2800350"/>
          </a:xfrm>
          <a:prstGeom prst="rect">
            <a:avLst/>
          </a:prstGeom>
        </p:spPr>
      </p:pic>
      <p:pic>
        <p:nvPicPr>
          <p:cNvPr id="5" name="Picture 4" descr="100070265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3429000"/>
            <a:ext cx="3733800" cy="2667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FREE MEDICAL CAMP</a:t>
            </a:r>
            <a:r>
              <a:rPr lang="en-IN" dirty="0" smtClean="0"/>
              <a:t/>
            </a:r>
            <a:br>
              <a:rPr lang="en-IN" dirty="0" smtClean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b="1" dirty="0" smtClean="0"/>
              <a:t>DATE :- 03-04-2025</a:t>
            </a:r>
            <a:endParaRPr lang="en-IN" dirty="0" smtClean="0"/>
          </a:p>
          <a:p>
            <a:pPr algn="ctr">
              <a:buNone/>
            </a:pPr>
            <a:r>
              <a:rPr lang="en-US" b="1" dirty="0" smtClean="0"/>
              <a:t>          PLACE :- NMPA HOSPITAL, PANAMBUR, MANGALURU</a:t>
            </a:r>
            <a:endParaRPr lang="en-IN" dirty="0" smtClean="0"/>
          </a:p>
          <a:p>
            <a:endParaRPr lang="en-IN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eg" descr="IMG-20250612-WA0005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381000"/>
            <a:ext cx="3200399" cy="4724400"/>
          </a:xfrm>
          <a:prstGeom prst="rect">
            <a:avLst/>
          </a:prstGeom>
        </p:spPr>
      </p:pic>
      <p:pic>
        <p:nvPicPr>
          <p:cNvPr id="3" name="image2.jpeg" descr="IMG-20250612-WA0015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91000" y="381000"/>
            <a:ext cx="3772938" cy="4648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FREE MEDICAL CAMP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b="1" dirty="0" smtClean="0"/>
          </a:p>
          <a:p>
            <a:pPr algn="ctr">
              <a:buNone/>
            </a:pPr>
            <a:r>
              <a:rPr lang="en-US" b="1" dirty="0" smtClean="0"/>
              <a:t>DATE – 12.01.2025</a:t>
            </a:r>
          </a:p>
          <a:p>
            <a:pPr algn="ctr">
              <a:buNone/>
            </a:pPr>
            <a:r>
              <a:rPr lang="en-US" b="1" dirty="0" smtClean="0"/>
              <a:t>   LOCATION – GOVERNMENT HOSPITAL, THIRTHAHALLI</a:t>
            </a:r>
            <a:endParaRPr lang="en-IN" b="1" dirty="0" smtClean="0"/>
          </a:p>
          <a:p>
            <a:endParaRPr lang="en-IN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FREE MEDICAL CAMP</a:t>
            </a:r>
            <a:r>
              <a:rPr lang="en-IN" dirty="0" smtClean="0"/>
              <a:t/>
            </a:r>
            <a:br>
              <a:rPr lang="en-IN" dirty="0" smtClean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b="1" dirty="0" smtClean="0"/>
          </a:p>
          <a:p>
            <a:pPr algn="ctr">
              <a:buNone/>
            </a:pPr>
            <a:r>
              <a:rPr lang="en-US" b="1" dirty="0" smtClean="0"/>
              <a:t>DATE :- 07-04-2025</a:t>
            </a:r>
            <a:endParaRPr lang="en-IN" dirty="0" smtClean="0"/>
          </a:p>
          <a:p>
            <a:pPr algn="ctr">
              <a:buNone/>
            </a:pPr>
            <a:r>
              <a:rPr lang="en-US" b="1" dirty="0" smtClean="0"/>
              <a:t>PLACE :- VALACHIL COLLAGE CAMPUS, VALACHIL, MANGALURU.</a:t>
            </a:r>
            <a:endParaRPr lang="en-IN" dirty="0" smtClean="0"/>
          </a:p>
          <a:p>
            <a:endParaRPr lang="en-IN" dirty="0" smtClean="0"/>
          </a:p>
          <a:p>
            <a:endParaRPr lang="en-IN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5.jpeg" descr="IMG-20250612-WA0002 (1)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381000"/>
            <a:ext cx="2203271" cy="3124200"/>
          </a:xfrm>
          <a:prstGeom prst="rect">
            <a:avLst/>
          </a:prstGeom>
        </p:spPr>
      </p:pic>
      <p:pic>
        <p:nvPicPr>
          <p:cNvPr id="3" name="image6.jpeg" descr="IMG-20250612-WA0003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67000" y="533400"/>
            <a:ext cx="3073400" cy="2971800"/>
          </a:xfrm>
          <a:prstGeom prst="rect">
            <a:avLst/>
          </a:prstGeom>
        </p:spPr>
      </p:pic>
      <p:grpSp>
        <p:nvGrpSpPr>
          <p:cNvPr id="1029" name="docshapegroup3"/>
          <p:cNvGrpSpPr>
            <a:grpSpLocks/>
          </p:cNvGrpSpPr>
          <p:nvPr/>
        </p:nvGrpSpPr>
        <p:grpSpPr bwMode="auto">
          <a:xfrm>
            <a:off x="1905000" y="1066800"/>
            <a:ext cx="7010400" cy="5257800"/>
            <a:chOff x="3000" y="2520"/>
            <a:chExt cx="11040" cy="8280"/>
          </a:xfrm>
        </p:grpSpPr>
        <p:pic>
          <p:nvPicPr>
            <p:cNvPr id="1030" name="docshape4" descr="IMG-20250612-WA0004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151" y="2520"/>
              <a:ext cx="4889" cy="3939"/>
            </a:xfrm>
            <a:prstGeom prst="rect">
              <a:avLst/>
            </a:prstGeom>
            <a:noFill/>
          </p:spPr>
        </p:pic>
        <p:pic>
          <p:nvPicPr>
            <p:cNvPr id="1031" name="docshape5" descr="IMG-20250612-WA0009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00" y="6480"/>
              <a:ext cx="8520" cy="432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FREE MEDICAL CAMP</a:t>
            </a:r>
            <a:r>
              <a:rPr lang="en-IN" dirty="0" smtClean="0"/>
              <a:t/>
            </a:r>
            <a:br>
              <a:rPr lang="en-IN" dirty="0" smtClean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b="1" dirty="0" smtClean="0"/>
          </a:p>
          <a:p>
            <a:pPr algn="ctr">
              <a:buNone/>
            </a:pPr>
            <a:r>
              <a:rPr lang="en-US" b="1" dirty="0" smtClean="0"/>
              <a:t>DATE :- 13-04-2025</a:t>
            </a:r>
            <a:endParaRPr lang="en-IN" b="1" dirty="0" smtClean="0"/>
          </a:p>
          <a:p>
            <a:pPr algn="ctr">
              <a:buNone/>
            </a:pPr>
            <a:r>
              <a:rPr lang="en-US" b="1" dirty="0" smtClean="0"/>
              <a:t>PLACE :- NEAR KANNANGHAR JUMMA MASJID,</a:t>
            </a:r>
            <a:r>
              <a:rPr lang="en-IN" b="1" dirty="0" smtClean="0"/>
              <a:t> </a:t>
            </a:r>
            <a:r>
              <a:rPr lang="en-US" b="1" dirty="0" smtClean="0"/>
              <a:t>HEJAMADI</a:t>
            </a:r>
            <a:endParaRPr lang="en-IN" b="1" dirty="0" smtClean="0"/>
          </a:p>
          <a:p>
            <a:endParaRPr lang="en-IN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7.jpeg" descr="IMG-20250413-WA0064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457200"/>
            <a:ext cx="2690911" cy="2438400"/>
          </a:xfrm>
          <a:prstGeom prst="rect">
            <a:avLst/>
          </a:prstGeom>
        </p:spPr>
      </p:pic>
      <p:pic>
        <p:nvPicPr>
          <p:cNvPr id="3" name="image8.jpeg" descr="IMG-20250413-WA0065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00400" y="533400"/>
            <a:ext cx="2690911" cy="2362200"/>
          </a:xfrm>
          <a:prstGeom prst="rect">
            <a:avLst/>
          </a:prstGeom>
        </p:spPr>
      </p:pic>
      <p:pic>
        <p:nvPicPr>
          <p:cNvPr id="4" name="image9.jpeg" descr="IMG-20250413-WA0066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6000" y="533400"/>
            <a:ext cx="2859657" cy="2380488"/>
          </a:xfrm>
          <a:prstGeom prst="rect">
            <a:avLst/>
          </a:prstGeom>
        </p:spPr>
      </p:pic>
      <p:pic>
        <p:nvPicPr>
          <p:cNvPr id="5" name="image10.jpeg" descr="IMG-20250413-WA0068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7200" y="3276600"/>
            <a:ext cx="3649648" cy="2895600"/>
          </a:xfrm>
          <a:prstGeom prst="rect">
            <a:avLst/>
          </a:prstGeom>
        </p:spPr>
      </p:pic>
      <p:pic>
        <p:nvPicPr>
          <p:cNvPr id="6" name="image11.jpeg" descr="IMG-20250413-WA0071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72000" y="3276600"/>
            <a:ext cx="3824577" cy="28956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FREE MEDICAL CAMP</a:t>
            </a:r>
            <a:r>
              <a:rPr lang="en-IN" dirty="0" smtClean="0"/>
              <a:t/>
            </a:r>
            <a:br>
              <a:rPr lang="en-IN" dirty="0" smtClean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b="1" dirty="0" smtClean="0"/>
          </a:p>
          <a:p>
            <a:pPr algn="ctr">
              <a:buNone/>
            </a:pPr>
            <a:r>
              <a:rPr lang="en-US" b="1" dirty="0" smtClean="0"/>
              <a:t>DATE :- 14-05-2025 </a:t>
            </a:r>
          </a:p>
          <a:p>
            <a:pPr algn="ctr">
              <a:buNone/>
            </a:pPr>
            <a:r>
              <a:rPr lang="en-US" b="1" dirty="0" smtClean="0"/>
              <a:t>PLACE :- ADANI POWER PLANT,</a:t>
            </a:r>
            <a:r>
              <a:rPr lang="en-IN" b="1" dirty="0" smtClean="0"/>
              <a:t> </a:t>
            </a:r>
            <a:r>
              <a:rPr lang="en-US" b="1" dirty="0" smtClean="0"/>
              <a:t>MUDHARANGADI, PADUBIDRI</a:t>
            </a:r>
            <a:endParaRPr lang="en-IN" b="1" dirty="0" smtClean="0"/>
          </a:p>
          <a:p>
            <a:endParaRPr lang="en-IN" b="1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2.jpeg" descr="IMG-20250514-WA003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304800"/>
            <a:ext cx="3739381" cy="2743200"/>
          </a:xfrm>
          <a:prstGeom prst="rect">
            <a:avLst/>
          </a:prstGeom>
        </p:spPr>
      </p:pic>
      <p:pic>
        <p:nvPicPr>
          <p:cNvPr id="3" name="image13.jpeg" descr="IMG-20250514-WA0015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95800" y="304800"/>
            <a:ext cx="3891826" cy="2743200"/>
          </a:xfrm>
          <a:prstGeom prst="rect">
            <a:avLst/>
          </a:prstGeom>
        </p:spPr>
      </p:pic>
      <p:pic>
        <p:nvPicPr>
          <p:cNvPr id="4" name="image14.jpeg" descr="IMG-20250514-WA0021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86000" y="3467431"/>
            <a:ext cx="4343400" cy="278096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FREE MEDICAL CAMP</a:t>
            </a:r>
            <a:r>
              <a:rPr lang="en-IN" dirty="0" smtClean="0"/>
              <a:t/>
            </a:r>
            <a:br>
              <a:rPr lang="en-IN" dirty="0" smtClean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b="1" dirty="0" smtClean="0"/>
          </a:p>
          <a:p>
            <a:pPr algn="ctr">
              <a:buNone/>
            </a:pPr>
            <a:r>
              <a:rPr lang="en-US" b="1" dirty="0" smtClean="0"/>
              <a:t>DATE :- 25-05-2025</a:t>
            </a:r>
            <a:endParaRPr lang="en-IN" b="1" dirty="0" smtClean="0"/>
          </a:p>
          <a:p>
            <a:pPr algn="ctr">
              <a:buNone/>
            </a:pPr>
            <a:r>
              <a:rPr lang="en-US" b="1" dirty="0" smtClean="0"/>
              <a:t>PLACE :- TAILORS ASSOCIATION, SURATHKAL,</a:t>
            </a:r>
            <a:endParaRPr lang="en-IN" b="1" dirty="0" smtClean="0"/>
          </a:p>
          <a:p>
            <a:pPr algn="ctr">
              <a:buNone/>
            </a:pPr>
            <a:r>
              <a:rPr lang="en-US" b="1" dirty="0" smtClean="0"/>
              <a:t> MANGALURU</a:t>
            </a:r>
            <a:endParaRPr lang="en-IN" b="1" dirty="0" smtClean="0"/>
          </a:p>
          <a:p>
            <a:endParaRPr lang="en-IN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6.jpeg" descr="IMG-20250525-WA0046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533400"/>
            <a:ext cx="4264652" cy="2738628"/>
          </a:xfrm>
          <a:prstGeom prst="rect">
            <a:avLst/>
          </a:prstGeom>
        </p:spPr>
      </p:pic>
      <p:pic>
        <p:nvPicPr>
          <p:cNvPr id="3" name="image17.jpeg" descr="IMG-20250525-WA0048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00600" y="609600"/>
            <a:ext cx="3960314" cy="2667000"/>
          </a:xfrm>
          <a:prstGeom prst="rect">
            <a:avLst/>
          </a:prstGeom>
        </p:spPr>
      </p:pic>
      <p:pic>
        <p:nvPicPr>
          <p:cNvPr id="4" name="image15.jpeg" descr="IMG-20250525-WA0050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90800" y="3581400"/>
            <a:ext cx="3810000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-20250616-WA00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33400"/>
            <a:ext cx="3556000" cy="2667000"/>
          </a:xfrm>
          <a:prstGeom prst="rect">
            <a:avLst/>
          </a:prstGeom>
        </p:spPr>
      </p:pic>
      <p:pic>
        <p:nvPicPr>
          <p:cNvPr id="3" name="Picture 2" descr="IMG-20250616-WA00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533400"/>
            <a:ext cx="3657600" cy="2667000"/>
          </a:xfrm>
          <a:prstGeom prst="rect">
            <a:avLst/>
          </a:prstGeom>
        </p:spPr>
      </p:pic>
      <p:pic>
        <p:nvPicPr>
          <p:cNvPr id="4" name="Picture 3" descr="IMG-20250616-WA001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3352800"/>
            <a:ext cx="3962400" cy="2895600"/>
          </a:xfrm>
          <a:prstGeom prst="rect">
            <a:avLst/>
          </a:prstGeom>
        </p:spPr>
      </p:pic>
      <p:pic>
        <p:nvPicPr>
          <p:cNvPr id="5" name="Picture 4" descr="IMG-20250616-WA001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352800"/>
            <a:ext cx="3581400" cy="2895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FREE MEDICAL CAMP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b="1" dirty="0" smtClean="0"/>
          </a:p>
          <a:p>
            <a:pPr algn="ctr">
              <a:buNone/>
            </a:pPr>
            <a:r>
              <a:rPr lang="en-US" b="1" dirty="0" smtClean="0"/>
              <a:t>DATE – 25.01.2025</a:t>
            </a:r>
          </a:p>
          <a:p>
            <a:pPr algn="ctr">
              <a:buNone/>
            </a:pPr>
            <a:r>
              <a:rPr lang="en-US" b="1" dirty="0" smtClean="0"/>
              <a:t>   LOCATION – MAHALAKSHMI ENGLISH MEDIUM SCHOOL,UCHILA</a:t>
            </a:r>
            <a:endParaRPr lang="en-IN" b="1" dirty="0" smtClean="0"/>
          </a:p>
          <a:p>
            <a:endParaRPr lang="en-IN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07021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381000"/>
            <a:ext cx="2590800" cy="3505200"/>
          </a:xfrm>
          <a:prstGeom prst="rect">
            <a:avLst/>
          </a:prstGeom>
        </p:spPr>
      </p:pic>
      <p:pic>
        <p:nvPicPr>
          <p:cNvPr id="3" name="Picture 2" descr="10007021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0" y="457200"/>
            <a:ext cx="2971800" cy="3557140"/>
          </a:xfrm>
          <a:prstGeom prst="rect">
            <a:avLst/>
          </a:prstGeom>
        </p:spPr>
      </p:pic>
      <p:pic>
        <p:nvPicPr>
          <p:cNvPr id="4" name="Picture 3" descr="10007022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95600" y="2743200"/>
            <a:ext cx="2743200" cy="36062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FREE MEDICAL CAMP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b="1" dirty="0" smtClean="0"/>
          </a:p>
          <a:p>
            <a:pPr algn="ctr">
              <a:buNone/>
            </a:pPr>
            <a:r>
              <a:rPr lang="en-US" b="1" dirty="0" smtClean="0"/>
              <a:t>DATE – 26.01.2025</a:t>
            </a:r>
          </a:p>
          <a:p>
            <a:pPr algn="ctr">
              <a:buNone/>
            </a:pPr>
            <a:r>
              <a:rPr lang="en-US" b="1" dirty="0" smtClean="0"/>
              <a:t>   LOCATION – HASANA </a:t>
            </a:r>
            <a:endParaRPr lang="en-IN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07022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62000"/>
            <a:ext cx="4572000" cy="2743200"/>
          </a:xfrm>
          <a:prstGeom prst="rect">
            <a:avLst/>
          </a:prstGeom>
        </p:spPr>
      </p:pic>
      <p:pic>
        <p:nvPicPr>
          <p:cNvPr id="3" name="Picture 2" descr="10007022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810000"/>
            <a:ext cx="4800600" cy="2756731"/>
          </a:xfrm>
          <a:prstGeom prst="rect">
            <a:avLst/>
          </a:prstGeom>
        </p:spPr>
      </p:pic>
      <p:pic>
        <p:nvPicPr>
          <p:cNvPr id="4" name="Picture 3" descr="10007022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533400"/>
            <a:ext cx="35052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FREE MEDICAL CAMP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b="1" dirty="0" smtClean="0"/>
          </a:p>
          <a:p>
            <a:pPr algn="ctr">
              <a:buNone/>
            </a:pPr>
            <a:r>
              <a:rPr lang="en-US" b="1" dirty="0" smtClean="0"/>
              <a:t>DATE – 10.02.2025</a:t>
            </a:r>
          </a:p>
          <a:p>
            <a:pPr algn="ctr">
              <a:buNone/>
            </a:pPr>
            <a:r>
              <a:rPr lang="en-US" b="1" dirty="0" smtClean="0"/>
              <a:t>   LOCATION – GOVINDA DASA COLLEGE, SURATHKAL</a:t>
            </a:r>
            <a:endParaRPr lang="en-IN" dirty="0" smtClean="0"/>
          </a:p>
          <a:p>
            <a:endParaRPr lang="en-IN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255</Words>
  <Application>Microsoft Office PowerPoint</Application>
  <PresentationFormat>On-screen Show (4:3)</PresentationFormat>
  <Paragraphs>72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Arial</vt:lpstr>
      <vt:lpstr>Calibri</vt:lpstr>
      <vt:lpstr>Office Theme</vt:lpstr>
      <vt:lpstr>FREE MEDICAL CAMP</vt:lpstr>
      <vt:lpstr>PowerPoint Presentation</vt:lpstr>
      <vt:lpstr>FREE MEDICAL CAMP</vt:lpstr>
      <vt:lpstr>PowerPoint Presentation</vt:lpstr>
      <vt:lpstr>FREE MEDICAL CAMP</vt:lpstr>
      <vt:lpstr>PowerPoint Presentation</vt:lpstr>
      <vt:lpstr>FREE MEDICAL CAMP</vt:lpstr>
      <vt:lpstr>PowerPoint Presentation</vt:lpstr>
      <vt:lpstr>FREE MEDICAL CAMP</vt:lpstr>
      <vt:lpstr>PowerPoint Presentation</vt:lpstr>
      <vt:lpstr>FREE MEDICAL CAMP</vt:lpstr>
      <vt:lpstr>PowerPoint Presentation</vt:lpstr>
      <vt:lpstr>FREE MEDICAL CAMP</vt:lpstr>
      <vt:lpstr>PowerPoint Presentation</vt:lpstr>
      <vt:lpstr>FREE MEDICAL CAMP</vt:lpstr>
      <vt:lpstr>PowerPoint Presentation</vt:lpstr>
      <vt:lpstr>FREE MEDICAL CAMP</vt:lpstr>
      <vt:lpstr>PowerPoint Presentation</vt:lpstr>
      <vt:lpstr>FREE MEDICAL CAMP</vt:lpstr>
      <vt:lpstr>KAUP TEMPLE FREE MEDICAL CAMP</vt:lpstr>
      <vt:lpstr>PowerPoint Presentation</vt:lpstr>
      <vt:lpstr>FREE MEDICAL CAMP</vt:lpstr>
      <vt:lpstr>PowerPoint Presentation</vt:lpstr>
      <vt:lpstr>FREE MEDICAL CAMP</vt:lpstr>
      <vt:lpstr>PowerPoint Presentation</vt:lpstr>
      <vt:lpstr>FREE MEDICAL CAMP</vt:lpstr>
      <vt:lpstr>PowerPoint Presentation</vt:lpstr>
      <vt:lpstr>FREE MEDICAL CAMP </vt:lpstr>
      <vt:lpstr>PowerPoint Presentation</vt:lpstr>
      <vt:lpstr>FREE MEDICAL CAMP </vt:lpstr>
      <vt:lpstr>PowerPoint Presentation</vt:lpstr>
      <vt:lpstr>FREE MEDICAL CAMP </vt:lpstr>
      <vt:lpstr>PowerPoint Presentation</vt:lpstr>
      <vt:lpstr>FREE MEDICAL CAMP </vt:lpstr>
      <vt:lpstr>PowerPoint Presentation</vt:lpstr>
      <vt:lpstr>FREE MEDICAL CAMP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FREE MEDICAL CAMP</dc:title>
  <dc:creator>CS LAB 1</dc:creator>
  <cp:lastModifiedBy>COUNCIL ROOM</cp:lastModifiedBy>
  <cp:revision>45</cp:revision>
  <dcterms:created xsi:type="dcterms:W3CDTF">2006-08-16T00:00:00Z</dcterms:created>
  <dcterms:modified xsi:type="dcterms:W3CDTF">2025-06-16T11:43:01Z</dcterms:modified>
</cp:coreProperties>
</file>